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0" r:id="rId2"/>
    <p:sldId id="299" r:id="rId3"/>
    <p:sldId id="377" r:id="rId4"/>
    <p:sldId id="346" r:id="rId5"/>
    <p:sldId id="378" r:id="rId6"/>
    <p:sldId id="379" r:id="rId7"/>
    <p:sldId id="382" r:id="rId8"/>
    <p:sldId id="384" r:id="rId9"/>
    <p:sldId id="385" r:id="rId10"/>
    <p:sldId id="386" r:id="rId11"/>
    <p:sldId id="387" r:id="rId12"/>
    <p:sldId id="388" r:id="rId13"/>
    <p:sldId id="3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8D"/>
    <a:srgbClr val="EEF68A"/>
    <a:srgbClr val="B3F01C"/>
    <a:srgbClr val="E7F25C"/>
    <a:srgbClr val="B5F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E5817-D30A-44D3-A7F4-DC3DD31E2745}" type="datetimeFigureOut">
              <a:rPr lang="ru-RU" smtClean="0"/>
              <a:t>04.01.2021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6739E-32A6-4C49-A8CB-3219F80B4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5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6739E-32A6-4C49-A8CB-3219F80B4C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24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785794"/>
            <a:ext cx="757242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928802"/>
            <a:ext cx="757242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9144000" cy="559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«Наше Рождество»</a:t>
            </a:r>
          </a:p>
          <a:p>
            <a:pPr algn="ctr"/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Детский Сад №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: Иванова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pPr algn="ctr"/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68" y="675657"/>
            <a:ext cx="6408712" cy="4608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48680"/>
            <a:ext cx="903649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1"/>
            <a:ext cx="9396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Колядуем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колядуем…..Песни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танцем чередуем!</a:t>
            </a:r>
          </a:p>
          <a:p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200799" cy="57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48680"/>
            <a:ext cx="903649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Коляда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коляда,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коляда! Улыбок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лучезарных широта!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радость,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смех, счастье для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всех!</a:t>
            </a:r>
          </a:p>
          <a:p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9" y="1142748"/>
            <a:ext cx="7023226" cy="54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48680"/>
            <a:ext cx="903649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Ангел крыльями прикроет и защитит ваш дом!                 Сердца согреет светлый праздник! 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Всех поздравляем с Рождеством!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" t="4632" r="470" b="17851"/>
          <a:stretch/>
        </p:blipFill>
        <p:spPr>
          <a:xfrm>
            <a:off x="1575630" y="1350679"/>
            <a:ext cx="6112010" cy="53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6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48680"/>
            <a:ext cx="903649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0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Спасибо за внимание!!!!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9" y="901289"/>
            <a:ext cx="7803486" cy="57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764704"/>
            <a:ext cx="903649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 с традициями празднования Рождества.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 фильма.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424936" cy="5472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20688"/>
            <a:ext cx="903649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Поздравительные открытки с Рождеством.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24936" cy="55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8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785794"/>
            <a:ext cx="7572428" cy="4500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1" r="11209" b="-2439"/>
          <a:stretch/>
        </p:blipFill>
        <p:spPr>
          <a:xfrm>
            <a:off x="4843400" y="476672"/>
            <a:ext cx="4104456" cy="6192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93" r="50000"/>
          <a:stretch/>
        </p:blipFill>
        <p:spPr>
          <a:xfrm>
            <a:off x="158619" y="260648"/>
            <a:ext cx="410445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6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20688"/>
            <a:ext cx="903649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Рождественский ангел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" y="980727"/>
            <a:ext cx="7754937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54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20688"/>
            <a:ext cx="903649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6" y="705517"/>
            <a:ext cx="4300196" cy="56885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8" b="12419"/>
          <a:stretch/>
        </p:blipFill>
        <p:spPr>
          <a:xfrm>
            <a:off x="4860032" y="299111"/>
            <a:ext cx="3960440" cy="609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20688"/>
            <a:ext cx="903649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Колядки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9" y="640684"/>
            <a:ext cx="8142485" cy="610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59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48680"/>
            <a:ext cx="903649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Коляда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пришла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Рождество принесла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8" y="1196752"/>
            <a:ext cx="799288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48680"/>
            <a:ext cx="903649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1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идем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колядовать. Будем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дружно поздравлять!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 короткие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читать. И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конфеты получать!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4"/>
          <a:stretch/>
        </p:blipFill>
        <p:spPr>
          <a:xfrm>
            <a:off x="983421" y="1142748"/>
            <a:ext cx="7284661" cy="543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2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3151</TotalTime>
  <Words>113</Words>
  <Application>Microsoft Office PowerPoint</Application>
  <PresentationFormat>Экран (4:3)</PresentationFormat>
  <Paragraphs>81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1111</dc:creator>
  <cp:lastModifiedBy>Vjlink</cp:lastModifiedBy>
  <cp:revision>294</cp:revision>
  <dcterms:created xsi:type="dcterms:W3CDTF">2016-02-25T19:14:22Z</dcterms:created>
  <dcterms:modified xsi:type="dcterms:W3CDTF">2021-01-04T16:55:52Z</dcterms:modified>
</cp:coreProperties>
</file>