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62" r:id="rId4"/>
    <p:sldId id="260" r:id="rId5"/>
    <p:sldId id="261" r:id="rId6"/>
    <p:sldId id="257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1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7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1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1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97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6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1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7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9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1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AB5955-C5E2-4CED-94FA-60496273538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320B72-B37F-4925-B758-CB937C3D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1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32756"/>
            <a:ext cx="8012084" cy="1238597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Муниципальное бюджетное общеобразовательное учреждение общеобразовательная школа-интернат № 1 основного общего образования г. Томска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20144" y="4114800"/>
            <a:ext cx="3225339" cy="1905000"/>
          </a:xfrm>
        </p:spPr>
        <p:txBody>
          <a:bodyPr/>
          <a:lstStyle/>
          <a:p>
            <a:r>
              <a:rPr lang="ru-RU" dirty="0"/>
              <a:t>Автор:  </a:t>
            </a:r>
            <a:r>
              <a:rPr lang="ru-RU" dirty="0" err="1"/>
              <a:t>Жамбо</a:t>
            </a:r>
            <a:r>
              <a:rPr lang="ru-RU" dirty="0"/>
              <a:t> Надежда Васильевна, </a:t>
            </a:r>
            <a:r>
              <a:rPr lang="ru-RU" dirty="0" smtClean="0"/>
              <a:t>воспитатель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9418" y="1587732"/>
            <a:ext cx="5278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Мастер-класс. Изготовление   елки</a:t>
            </a:r>
          </a:p>
          <a:p>
            <a:r>
              <a:rPr lang="ru-RU" sz="3200" dirty="0" smtClean="0"/>
              <a:t>  из природного материала- береста</a:t>
            </a:r>
          </a:p>
          <a:p>
            <a:r>
              <a:rPr lang="ru-RU" sz="3200" dirty="0" smtClean="0"/>
              <a:t>«Берестяная красавица»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12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33363"/>
            <a:ext cx="8245475" cy="1438275"/>
          </a:xfrm>
        </p:spPr>
        <p:txBody>
          <a:bodyPr>
            <a:normAutofit/>
          </a:bodyPr>
          <a:lstStyle/>
          <a:p>
            <a:r>
              <a:rPr lang="ru-RU" sz="1600" dirty="0"/>
              <a:t>Мастер-класс по изготовлению елок </a:t>
            </a:r>
            <a:r>
              <a:rPr lang="ru-RU" sz="1600" dirty="0" smtClean="0"/>
              <a:t>из  природного материала. </a:t>
            </a:r>
            <a:br>
              <a:rPr lang="ru-RU" sz="1600" dirty="0" smtClean="0"/>
            </a:br>
            <a:r>
              <a:rPr lang="ru-RU" sz="1600" i="1" u="sng" dirty="0" smtClean="0"/>
              <a:t>Автор</a:t>
            </a:r>
            <a:r>
              <a:rPr lang="ru-RU" sz="1600" i="1" u="sng" dirty="0"/>
              <a:t>:</a:t>
            </a:r>
            <a:r>
              <a:rPr lang="ru-RU" sz="1600" dirty="0"/>
              <a:t>  </a:t>
            </a:r>
            <a:r>
              <a:rPr lang="ru-RU" sz="1600" dirty="0" err="1"/>
              <a:t>Жамбо</a:t>
            </a:r>
            <a:r>
              <a:rPr lang="ru-RU" sz="1600" dirty="0"/>
              <a:t> Надежда Васильевна, воспитатель  МБОУ  школы-интернат №1 города Томска.</a:t>
            </a:r>
            <a:br>
              <a:rPr lang="ru-RU" sz="1600" dirty="0"/>
            </a:br>
            <a:r>
              <a:rPr lang="ru-RU" sz="1600" dirty="0" smtClean="0"/>
              <a:t>Мастер-класс </a:t>
            </a:r>
            <a:r>
              <a:rPr lang="ru-RU" sz="1600" dirty="0"/>
              <a:t>предназначен для детей школьного возраста, педагогов и родителей.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0" y="1612668"/>
            <a:ext cx="4771505" cy="52453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1509" y="2242868"/>
            <a:ext cx="2853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Праздник серебряный</a:t>
            </a:r>
            <a:br>
              <a:rPr lang="ru-RU" dirty="0" smtClean="0"/>
            </a:br>
            <a:r>
              <a:rPr lang="ru-RU" dirty="0" smtClean="0"/>
              <a:t>В нашей стране,</a:t>
            </a:r>
            <a:br>
              <a:rPr lang="ru-RU" dirty="0" smtClean="0"/>
            </a:br>
            <a:r>
              <a:rPr lang="ru-RU" dirty="0" smtClean="0"/>
              <a:t>Елка нарядная –</a:t>
            </a:r>
            <a:br>
              <a:rPr lang="ru-RU" dirty="0" smtClean="0"/>
            </a:br>
            <a:r>
              <a:rPr lang="ru-RU" dirty="0" smtClean="0"/>
              <a:t>В каждом окне.</a:t>
            </a:r>
            <a:br>
              <a:rPr lang="ru-RU" dirty="0" smtClean="0"/>
            </a:br>
            <a:r>
              <a:rPr lang="ru-RU" dirty="0" smtClean="0"/>
              <a:t>Все в ожидании:</a:t>
            </a:r>
            <a:br>
              <a:rPr lang="ru-RU" dirty="0" smtClean="0"/>
            </a:br>
            <a:r>
              <a:rPr lang="ru-RU" dirty="0" smtClean="0"/>
              <a:t>Сейчас он войдет,</a:t>
            </a:r>
            <a:br>
              <a:rPr lang="ru-RU" dirty="0" smtClean="0"/>
            </a:br>
            <a:r>
              <a:rPr lang="ru-RU" dirty="0" smtClean="0"/>
              <a:t>Новый с иголочки</a:t>
            </a:r>
            <a:br>
              <a:rPr lang="ru-RU" dirty="0" smtClean="0"/>
            </a:br>
            <a:r>
              <a:rPr lang="ru-RU" dirty="0" smtClean="0"/>
              <a:t>Будущий год.</a:t>
            </a:r>
            <a:br>
              <a:rPr lang="ru-RU" dirty="0" smtClean="0"/>
            </a:br>
            <a:r>
              <a:rPr lang="ru-RU" dirty="0" smtClean="0"/>
              <a:t>        Генрих Сапгир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2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65" y="332509"/>
            <a:ext cx="88863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Цель. Заинтересовать и вовлечь родителей, педагогов в совместную продуктивную деятельность с детьми в изготовлении елок своими руками.</a:t>
            </a:r>
          </a:p>
          <a:p>
            <a:endParaRPr lang="ru-RU" dirty="0" smtClean="0"/>
          </a:p>
          <a:p>
            <a:r>
              <a:rPr lang="ru-RU" dirty="0" smtClean="0"/>
              <a:t>Задачи.</a:t>
            </a:r>
          </a:p>
          <a:p>
            <a:r>
              <a:rPr lang="ru-RU" dirty="0" smtClean="0"/>
              <a:t>1. Обучить технике работы с природным материалом (берестой) и бумагой.</a:t>
            </a:r>
          </a:p>
          <a:p>
            <a:r>
              <a:rPr lang="ru-RU" dirty="0" smtClean="0"/>
              <a:t>2. Развивать индивидуальные творческие способности обучающихся, самостоятельность, трудолюбие, потребность детей и взрослых к самовыражению в творческом процессе.</a:t>
            </a:r>
          </a:p>
          <a:p>
            <a:r>
              <a:rPr lang="ru-RU" dirty="0" smtClean="0"/>
              <a:t>3. Воспитывать эстетический вкус, аккуратность, терпение.</a:t>
            </a:r>
          </a:p>
          <a:p>
            <a:r>
              <a:rPr lang="ru-RU" dirty="0" smtClean="0"/>
              <a:t>Наступления Нового года с нетерпением ждут дети и взрослые во всем мире. На этот праздник стараются дарить полезные и красивые подарки, выбирая их с фантазией и любовью. Отличным подарком к Новому году будет елочка, сделанная своими руками. В такой подарок можно вложить душу и сердце, используя минимум материалов, например, изготовить ёлку из природных материалов. Это будет полезно тем, кто хочет просто для дома изготовить украшение и тем, кому в школу или сад необходимо принести такую подделку. Ёлка, изготовленная из природных материалов, смотрится гармонично, а добавив в её украшение бусинки или блёстки, можно достичь потрясающего результата. Поздравляйте своих родных, друзей и коллег с Новым 2020 годом и Рождеством!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2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5223" y="2725738"/>
            <a:ext cx="5538158" cy="3929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420" y="0"/>
            <a:ext cx="6600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Назначение: украшение интерьера, как вариант подарка к Новому году или Рождеству.</a:t>
            </a:r>
          </a:p>
          <a:p>
            <a:endParaRPr lang="ru-RU" dirty="0" smtClean="0"/>
          </a:p>
          <a:p>
            <a:r>
              <a:rPr lang="ru-RU" dirty="0" smtClean="0"/>
              <a:t>Для работы потребуются следующие материалы:</a:t>
            </a:r>
          </a:p>
          <a:p>
            <a:r>
              <a:rPr lang="ru-RU" dirty="0" smtClean="0"/>
              <a:t>• картон;</a:t>
            </a:r>
          </a:p>
          <a:p>
            <a:r>
              <a:rPr lang="ru-RU" dirty="0" smtClean="0"/>
              <a:t>• ножницы;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кусочки </a:t>
            </a:r>
            <a:r>
              <a:rPr lang="ru-RU" dirty="0" smtClean="0"/>
              <a:t>бересты;</a:t>
            </a:r>
          </a:p>
          <a:p>
            <a:r>
              <a:rPr lang="ru-RU" dirty="0" smtClean="0"/>
              <a:t>• быстросохнущий лак;  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клевой </a:t>
            </a:r>
            <a:r>
              <a:rPr lang="ru-RU" dirty="0" smtClean="0"/>
              <a:t>пистолет. </a:t>
            </a:r>
          </a:p>
        </p:txBody>
      </p:sp>
    </p:spTree>
    <p:extLst>
      <p:ext uri="{BB962C8B-B14F-4D97-AF65-F5344CB8AC3E}">
        <p14:creationId xmlns:p14="http://schemas.microsoft.com/office/powerpoint/2010/main" val="30022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8762" y="473825"/>
            <a:ext cx="34526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Описание мастер-класса:</a:t>
            </a:r>
          </a:p>
          <a:p>
            <a:r>
              <a:rPr lang="ru-RU" dirty="0" smtClean="0"/>
              <a:t>Необходимо изготовить картонное основание. Для этого сверните картон по спирали и закрепить его </a:t>
            </a:r>
            <a:r>
              <a:rPr lang="ru-RU" dirty="0" err="1" smtClean="0"/>
              <a:t>степлером</a:t>
            </a:r>
            <a:r>
              <a:rPr lang="ru-RU" dirty="0" smtClean="0"/>
              <a:t>. Теперь можно переходить к основной части работы. Постепенно начинайте оклеивать картонный конус заранее собранными кусочками бересты. Для крепления используйте прозрачный полимерный клей. Если у вас есть клеевой пистолет он также подойдёт в этом процессе. Конус отклеивается снизу конструкции по кругу, плавно направляйтесь вверх.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" y="473824"/>
            <a:ext cx="4684143" cy="60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6837" y="543464"/>
            <a:ext cx="3812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Когда весь конус будет покрыт берестой, то у вас появиться самая настоящая ёлка. Теперь можете украсить своё изделие при помощи мишуры, бусинок, блёсток и т.п.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3" y="261458"/>
            <a:ext cx="4822354" cy="61453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95025" y="3105835"/>
            <a:ext cx="308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Желаю всем творческих успехов в Новом году!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169" y="560717"/>
            <a:ext cx="6797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Р</a:t>
            </a:r>
            <a:r>
              <a:rPr lang="en-US" dirty="0" smtClean="0"/>
              <a:t>S</a:t>
            </a:r>
            <a:r>
              <a:rPr lang="ru-RU" dirty="0" smtClean="0"/>
              <a:t>:</a:t>
            </a:r>
            <a:endParaRPr lang="en-US" dirty="0" smtClean="0"/>
          </a:p>
          <a:p>
            <a:pPr algn="ctr"/>
            <a:r>
              <a:rPr lang="ru-RU" dirty="0" smtClean="0"/>
              <a:t>Идею сделать елочку из кусочков бересты мне подсказал лесной дятел, он сидел на старой, сухой березе и стучал по ней, искал личинок, а на землю падали кусочки бересты. Конечно я их собрала, и сделала елочку, мне нравится делать что-то новое, необычное. 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59" y="3150619"/>
            <a:ext cx="3263122" cy="32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169" y="560717"/>
            <a:ext cx="7116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Спасибо за внимание!</a:t>
            </a:r>
          </a:p>
          <a:p>
            <a:pPr algn="ctr"/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2" y="2448818"/>
            <a:ext cx="5837208" cy="36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378</TotalTime>
  <Words>441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Муниципальное бюджетное общеобразовательное учреждение общеобразовательная школа-интернат № 1 основного общего образования г. Томска</vt:lpstr>
      <vt:lpstr>Мастер-класс по изготовлению елок из  природного материала.  Автор:  Жамбо Надежда Васильевна, воспитатель  МБОУ  школы-интернат №1 города Томска. Мастер-класс предназначен для детей школьного возраста, педагогов и родителей.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2020-12-24T06:46:18Z</dcterms:created>
  <dcterms:modified xsi:type="dcterms:W3CDTF">2020-12-24T13:17:02Z</dcterms:modified>
</cp:coreProperties>
</file>