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4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6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6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5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1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9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1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01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7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36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85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469EF-CE7B-488F-95C4-78F4378948A6}" type="datetimeFigureOut">
              <a:rPr lang="ru-RU" smtClean="0"/>
              <a:t>31.12.2020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A46B9-6EF1-4EB3-8509-597027115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8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828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«Рождественский интерьер»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04902" y="4950822"/>
            <a:ext cx="6165669" cy="105809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Таразанова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Борисовна</a:t>
            </a:r>
          </a:p>
          <a:p>
            <a:pPr>
              <a:lnSpc>
                <a:spcPct val="100000"/>
              </a:lnSpc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>
              <a:lnSpc>
                <a:spcPct val="100000"/>
              </a:lnSpc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ДДиЮ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«Наша Гавань»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35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38" y="1071155"/>
            <a:ext cx="6877865" cy="49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5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4" y="1364116"/>
            <a:ext cx="7514554" cy="43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81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05" y="653143"/>
            <a:ext cx="4150572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86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1357923"/>
            <a:ext cx="7811590" cy="445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1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74" y="685800"/>
            <a:ext cx="49326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56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34" y="972766"/>
            <a:ext cx="5091466" cy="49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97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95" y="914400"/>
            <a:ext cx="333462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6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69" y="751114"/>
            <a:ext cx="3775416" cy="5166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97" y="751114"/>
            <a:ext cx="4058665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0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64" y="1306285"/>
            <a:ext cx="6863165" cy="46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8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2971" y="5199017"/>
            <a:ext cx="4937760" cy="71845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Рождественская елка. Макушку ёлочки украшает </a:t>
            </a:r>
            <a:r>
              <a:rPr lang="ru-RU" sz="2000" dirty="0" err="1" smtClean="0"/>
              <a:t>Вифлиемская</a:t>
            </a:r>
            <a:r>
              <a:rPr lang="ru-RU" sz="2000" dirty="0" smtClean="0"/>
              <a:t> звезда.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47" y="770708"/>
            <a:ext cx="3636990" cy="55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3567" y="5447211"/>
            <a:ext cx="7654834" cy="4702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 ёлке очень много украшений – Рождественских ангелов.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22" y="803881"/>
            <a:ext cx="2503714" cy="4447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0" y="803881"/>
            <a:ext cx="2503715" cy="44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875210"/>
            <a:ext cx="2838607" cy="5042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875210"/>
            <a:ext cx="3503023" cy="50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7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75" y="757645"/>
            <a:ext cx="2904793" cy="5159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46" y="757645"/>
            <a:ext cx="2904793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52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40" y="849085"/>
            <a:ext cx="2895552" cy="5068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0" y="849084"/>
            <a:ext cx="3928001" cy="50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7615646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1479367"/>
            <a:ext cx="7889967" cy="44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2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6165668" cy="111034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Рождественский вертеп.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16" y="979714"/>
            <a:ext cx="7855130" cy="44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5251269"/>
            <a:ext cx="6766560" cy="6662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23" y="927462"/>
            <a:ext cx="4865261" cy="49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02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38</Words>
  <Application>Microsoft Office PowerPoint</Application>
  <PresentationFormat>Широкоэкранный</PresentationFormat>
  <Paragraphs>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«Рождественский интерьер»</vt:lpstr>
      <vt:lpstr>Рождественская елка. Макушку ёлочки украшает Вифлиемская звезда.</vt:lpstr>
      <vt:lpstr>На ёлке очень много украшений – Рождественских ангелов.</vt:lpstr>
      <vt:lpstr>Презентация PowerPoint</vt:lpstr>
      <vt:lpstr>Презентация PowerPoint</vt:lpstr>
      <vt:lpstr>Презентация PowerPoint</vt:lpstr>
      <vt:lpstr>Презентация PowerPoint</vt:lpstr>
      <vt:lpstr>Рождественский вертеп.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5</cp:revision>
  <dcterms:created xsi:type="dcterms:W3CDTF">2020-12-31T10:25:21Z</dcterms:created>
  <dcterms:modified xsi:type="dcterms:W3CDTF">2020-12-31T11:00:32Z</dcterms:modified>
</cp:coreProperties>
</file>